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7" r:id="rId6"/>
    <p:sldId id="278" r:id="rId7"/>
    <p:sldId id="27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CONTIGO QUERO ANDAR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CONTIGO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Deus, contigo quero andar, </a:t>
            </a:r>
          </a:p>
          <a:p>
            <a:r>
              <a:rPr lang="pt-BR" dirty="0"/>
              <a:t>Sim, como Enoque </a:t>
            </a:r>
          </a:p>
          <a:p>
            <a:r>
              <a:rPr lang="pt-BR" dirty="0"/>
              <a:t>um dia andou. 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CONTIGO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Põe, entre as Tuas, minha mão, </a:t>
            </a:r>
          </a:p>
          <a:p>
            <a:r>
              <a:rPr lang="pt-BR" sz="4000" dirty="0"/>
              <a:t>Pois sabes que mui débil sou. </a:t>
            </a:r>
          </a:p>
          <a:p>
            <a:r>
              <a:rPr lang="pt-BR" sz="4000" dirty="0"/>
              <a:t>E se o caminho escuro for, </a:t>
            </a:r>
          </a:p>
          <a:p>
            <a:r>
              <a:rPr lang="pt-BR" sz="4000" dirty="0"/>
              <a:t>Contigo quero andar, Senhor.</a:t>
            </a:r>
          </a:p>
        </p:txBody>
      </p:sp>
    </p:spTree>
    <p:extLst>
      <p:ext uri="{BB962C8B-B14F-4D97-AF65-F5344CB8AC3E}">
        <p14:creationId xmlns:p14="http://schemas.microsoft.com/office/powerpoint/2010/main" val="3038540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CONTIGO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4C82B28-9501-457F-98D4-05CD8D82B5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posso andar </a:t>
            </a:r>
          </a:p>
          <a:p>
            <a:r>
              <a:rPr lang="pt-BR" dirty="0"/>
              <a:t>sozinho, ó Deus; </a:t>
            </a:r>
          </a:p>
          <a:p>
            <a:r>
              <a:rPr lang="pt-BR" dirty="0"/>
              <a:t>A tempestade ruge, hostil. </a:t>
            </a:r>
          </a:p>
        </p:txBody>
      </p:sp>
    </p:spTree>
    <p:extLst>
      <p:ext uri="{BB962C8B-B14F-4D97-AF65-F5344CB8AC3E}">
        <p14:creationId xmlns:p14="http://schemas.microsoft.com/office/powerpoint/2010/main" val="3882251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CONTIGO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1F5B02-3958-4A33-9476-A660AF4049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Mil laços se armam a meus pés, </a:t>
            </a:r>
          </a:p>
          <a:p>
            <a:r>
              <a:rPr lang="pt-BR" dirty="0"/>
              <a:t>Espreitam inimigos mil,</a:t>
            </a:r>
          </a:p>
          <a:p>
            <a:r>
              <a:rPr lang="pt-BR" dirty="0"/>
              <a:t>Para arrastar-me à perdição; </a:t>
            </a:r>
          </a:p>
          <a:p>
            <a:r>
              <a:rPr lang="pt-BR" dirty="0"/>
              <a:t>Em Ti só, tenho salvação. </a:t>
            </a:r>
          </a:p>
        </p:txBody>
      </p:sp>
    </p:spTree>
    <p:extLst>
      <p:ext uri="{BB962C8B-B14F-4D97-AF65-F5344CB8AC3E}">
        <p14:creationId xmlns:p14="http://schemas.microsoft.com/office/powerpoint/2010/main" val="3126053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CONTIGO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Podendo andar com meu Jesus,</a:t>
            </a:r>
          </a:p>
          <a:p>
            <a:r>
              <a:rPr lang="pt-BR" dirty="0"/>
              <a:t>No mundo a vida é sem valor; </a:t>
            </a:r>
          </a:p>
          <a:p>
            <a:r>
              <a:rPr lang="pt-BR" dirty="0"/>
              <a:t>Eu tomo, pois, a minha cruz </a:t>
            </a:r>
          </a:p>
        </p:txBody>
      </p:sp>
    </p:spTree>
    <p:extLst>
      <p:ext uri="{BB962C8B-B14F-4D97-AF65-F5344CB8AC3E}">
        <p14:creationId xmlns:p14="http://schemas.microsoft.com/office/powerpoint/2010/main" val="1110945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CONTIGO QUERO ANDAR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avanço firme, sem temor. </a:t>
            </a:r>
          </a:p>
          <a:p>
            <a:r>
              <a:rPr lang="pt-BR" dirty="0"/>
              <a:t>E, enfim, no meu eterno lar,</a:t>
            </a:r>
          </a:p>
          <a:p>
            <a:r>
              <a:rPr lang="pt-BR" dirty="0"/>
              <a:t>Contigo ainda quero </a:t>
            </a:r>
            <a:r>
              <a:rPr lang="pt-BR"/>
              <a:t>andar.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75268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153</Words>
  <Application>Microsoft Office PowerPoint</Application>
  <PresentationFormat>Apresentação na tela (16:9)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CONTIGO QUERO ANDAR</vt:lpstr>
      <vt:lpstr>CONTIGO QUERO ANDAR</vt:lpstr>
      <vt:lpstr>CONTIGO QUERO ANDAR</vt:lpstr>
      <vt:lpstr>CONTIGO QUERO ANDAR</vt:lpstr>
      <vt:lpstr>CONTIGO QUERO ANDAR</vt:lpstr>
      <vt:lpstr>CONTIGO QUERO ANDAR</vt:lpstr>
      <vt:lpstr>CONTIGO QUERO ANDAR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2019-06-12T22:27:54Z</dcterms:modified>
</cp:coreProperties>
</file>

<file path=docProps/thumbnail.jpeg>
</file>